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73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C9FFFB"/>
    <a:srgbClr val="FFD3CC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3557" autoAdjust="0"/>
  </p:normalViewPr>
  <p:slideViewPr>
    <p:cSldViewPr snapToGrid="0">
      <p:cViewPr varScale="1">
        <p:scale>
          <a:sx n="71" d="100"/>
          <a:sy n="71" d="100"/>
        </p:scale>
        <p:origin x="1542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 Davis" userId="b4ce3a7d-644a-4ec6-ad84-028e1743d4b9" providerId="ADAL" clId="{70F16FAD-9751-4EEF-AFBD-6E017C4DA986}"/>
    <pc:docChg chg="delSld">
      <pc:chgData name="Debra Davis" userId="b4ce3a7d-644a-4ec6-ad84-028e1743d4b9" providerId="ADAL" clId="{70F16FAD-9751-4EEF-AFBD-6E017C4DA986}" dt="2022-11-25T10:37:46.696" v="0" actId="2696"/>
      <pc:docMkLst>
        <pc:docMk/>
      </pc:docMkLst>
      <pc:sldChg chg="del">
        <pc:chgData name="Debra Davis" userId="b4ce3a7d-644a-4ec6-ad84-028e1743d4b9" providerId="ADAL" clId="{70F16FAD-9751-4EEF-AFBD-6E017C4DA986}" dt="2022-11-25T10:37:46.696" v="0" actId="2696"/>
        <pc:sldMkLst>
          <pc:docMk/>
          <pc:sldMk cId="3536571725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3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91321"/>
              </p:ext>
            </p:extLst>
          </p:nvPr>
        </p:nvGraphicFramePr>
        <p:xfrm>
          <a:off x="176904" y="337643"/>
          <a:ext cx="8544592" cy="6498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63746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B050"/>
                          </a:solidFill>
                          <a:latin typeface="Century Gothic"/>
                        </a:rPr>
                        <a:t>Monday (MFM)</a:t>
                      </a:r>
                      <a:endParaRPr lang="en-GB" sz="80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118944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488374">
                <a:tc rowSpan="6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One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02/01/23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23/01/23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13/02/23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13/03/23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Cheese &amp; Tomato Pizza with Wedges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Beef Lasagne with Garlic Bread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Roast Turkey with Roast Potatoes</a:t>
                      </a:r>
                      <a:r>
                        <a:rPr lang="en-GB" sz="750" b="1" dirty="0">
                          <a:solidFill>
                            <a:srgbClr val="FF0000"/>
                          </a:solidFill>
                          <a:latin typeface="Century Gothic"/>
                        </a:rPr>
                        <a:t> </a:t>
                      </a:r>
                      <a:r>
                        <a:rPr lang="en-GB" sz="750" dirty="0">
                          <a:latin typeface="Century Gothic"/>
                        </a:rPr>
                        <a:t>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Enchiladas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 Fingers with Chips 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5003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&amp; Bean Fajitas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Creamy Vegetable Pie with New Potatoes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Quorn with Roast Potatoes &amp;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Vegetable Hotpot with Rice</a:t>
                      </a:r>
                    </a:p>
                    <a:p>
                      <a:pPr lvl="0">
                        <a:buNone/>
                      </a:pPr>
                      <a:endParaRPr lang="en-US" sz="7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Mexican Bean Roll </a:t>
                      </a:r>
                      <a:r>
                        <a:rPr lang="en-GB" sz="750" dirty="0">
                          <a:latin typeface="Century Gothic"/>
                        </a:rPr>
                        <a:t>with Chips </a:t>
                      </a: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lang="en-GB" sz="75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2225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Filling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565074"/>
                  </a:ext>
                </a:extLst>
              </a:tr>
              <a:tr h="3258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Vegetables </a:t>
                      </a:r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Seasonal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Seasonal Vegetables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Seasonal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3258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Syrup Snap Biscuit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Eves Pudding 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Fruit Jelly with Mandarins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Vanilla Sponge with Custard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Oaty Cookie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80045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75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442162">
                <a:tc rowSpan="6">
                  <a:txBody>
                    <a:bodyPr/>
                    <a:lstStyle/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Week Two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09/01/23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30/01/23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27/02/23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20/03/23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Vegetable Pasta Bake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Spaghetti Bolognaise 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Roast Gammon with Roast Potatoes, Stuffing &amp; Gravy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solidFill>
                            <a:schemeClr val="tx1"/>
                          </a:solidFill>
                          <a:latin typeface="Century Gothic"/>
                        </a:rPr>
                        <a:t>Chef’s Special Chicken Korma with Rice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 Fingers or Salmon Fishfingers with Chips 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4421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Sweet Potato Curry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Cheesy Bean Pasty with Cajun Wedges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Vegetable Wellington with Roast Potatoes, Stuffing &amp; Gravy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Spaghetti Bolognaise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Beetroot Burger in a Bun with Chips</a:t>
                      </a:r>
                      <a:endParaRPr lang="en-GB" sz="75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223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Filling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55921"/>
                  </a:ext>
                </a:extLst>
              </a:tr>
              <a:tr h="3258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Vegetables </a:t>
                      </a:r>
                      <a:endParaRPr lang="en-GB" sz="75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Seasonal Salad Bar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3258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Orange Drizzle Cake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b="0" dirty="0">
                          <a:latin typeface="Century Gothic"/>
                        </a:rPr>
                        <a:t>Sticky Toffee Apple Crumble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Peaches and Ice Cream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Apple Flapjack</a:t>
                      </a: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Vanilla Shortbread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09445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325804">
                <a:tc rowSpan="6">
                  <a:txBody>
                    <a:bodyPr/>
                    <a:lstStyle/>
                    <a:p>
                      <a:pPr algn="l"/>
                      <a:r>
                        <a:rPr lang="en-GB" sz="750" b="1">
                          <a:latin typeface="Century Gothic"/>
                        </a:rPr>
                        <a:t>Week Three</a:t>
                      </a:r>
                    </a:p>
                    <a:p>
                      <a:pPr algn="l"/>
                      <a:endParaRPr lang="en-GB" sz="750" b="1" dirty="0">
                        <a:latin typeface="Century Gothic"/>
                      </a:endParaRP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16/01/23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06/02/23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06/03/23</a:t>
                      </a:r>
                    </a:p>
                    <a:p>
                      <a:pPr algn="l"/>
                      <a:r>
                        <a:rPr lang="en-GB" sz="750" b="1" dirty="0">
                          <a:latin typeface="Century Gothic"/>
                        </a:rPr>
                        <a:t>27/03/23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Macaroni Cheese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Pork Sausage Hot Dog with Potato Wedges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 with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Casserole with Rice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Fish Fingers with Chips &amp; Tomato Sauce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5211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Vegetable Hot Dog with Potato Wedges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Vegan Pasta Bake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Gratin with Roast Potatoes &amp;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Meatballs in Tomato Sauce with Pasta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Red Pepper Frittata with Chips &amp; Tomato Sauce</a:t>
                      </a:r>
                      <a:endParaRPr lang="en-GB" sz="750" b="1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2208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Jacket Potato with Filling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841129"/>
                  </a:ext>
                </a:extLst>
              </a:tr>
              <a:tr h="3258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>
                          <a:latin typeface="Century Gothic"/>
                        </a:rPr>
                        <a:t>Vegetables </a:t>
                      </a:r>
                      <a:endParaRPr lang="en-GB" sz="75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Seasonal Vegetables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750" dirty="0">
                          <a:latin typeface="Century Gothic"/>
                        </a:rPr>
                        <a:t>Peas</a:t>
                      </a:r>
                      <a:endParaRPr lang="en-GB" sz="750" b="1" dirty="0">
                        <a:latin typeface="Century Gothic"/>
                      </a:endParaRPr>
                    </a:p>
                    <a:p>
                      <a:r>
                        <a:rPr lang="en-GB" sz="750" dirty="0">
                          <a:latin typeface="Century Gothic"/>
                        </a:rPr>
                        <a:t>Baked Beans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4011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75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Orange &amp; Lemon Shortbread </a:t>
                      </a: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>
                          <a:latin typeface="Century Gothic" panose="020B0502020202020204" pitchFamily="34" charset="0"/>
                        </a:rPr>
                        <a:t>Carrot Cake 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with Custard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Apple, Cheese and Crackers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Mixed Fruit Crumble with Custard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Chocolate Shortbread</a:t>
                      </a:r>
                      <a:endParaRPr lang="en-GB" sz="750" b="1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09445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2276061" y="34665"/>
            <a:ext cx="5214016" cy="343272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32110" y="16534"/>
            <a:ext cx="4701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GCC Winter Spring Menu 2023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199575" y="98414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2433964" y="151586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1979" y="1361509"/>
            <a:ext cx="1069762" cy="155949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Bread freshly baked on site daily</a:t>
            </a:r>
          </a:p>
          <a:p>
            <a:endParaRPr lang="en-GB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Daily salad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8781979" y="34665"/>
            <a:ext cx="1162170" cy="1209323"/>
            <a:chOff x="8787174" y="18897"/>
            <a:chExt cx="1162170" cy="10151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8897"/>
              <a:ext cx="1162170" cy="1015102"/>
              <a:chOff x="8787174" y="18897"/>
              <a:chExt cx="1162170" cy="1015102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8897"/>
                <a:ext cx="1051376" cy="940847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1007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8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Chef’s Special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2327" y="329089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670" y="459192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731DFA1F-A244-493D-BB44-2E64871BC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65" y="1537942"/>
            <a:ext cx="181496" cy="10418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93216376-54A1-4810-AB17-772C15E891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59" y="2418184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81192417-9455-49F2-A024-737EC492B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218" y="3575715"/>
            <a:ext cx="181496" cy="104186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1334C498-4A9F-4094-B362-58E744299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88" y="1523627"/>
            <a:ext cx="181496" cy="10418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779CDDAD-7035-40A6-A1AD-3A80F5537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19" y="1526346"/>
            <a:ext cx="181496" cy="104186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DF3B9961-2FAF-4EC8-B8F5-E85A62973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68" y="2389731"/>
            <a:ext cx="143018" cy="174096"/>
          </a:xfrm>
          <a:prstGeom prst="rect">
            <a:avLst/>
          </a:prstGeom>
        </p:spPr>
      </p:pic>
      <p:pic>
        <p:nvPicPr>
          <p:cNvPr id="59" name="Picture 58" descr="A picture containing object&#10;&#10;Description automatically generated">
            <a:extLst>
              <a:ext uri="{FF2B5EF4-FFF2-40B4-BE49-F238E27FC236}">
                <a16:creationId xmlns:a16="http://schemas.microsoft.com/office/drawing/2014/main" id="{A9E5F3FB-DDE8-418E-9022-183432E7B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21" y="3604027"/>
            <a:ext cx="181496" cy="10418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0DE48AE0-CA86-487A-B2A4-976170C1D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67" y="991157"/>
            <a:ext cx="143018" cy="174096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FCCE6C0-9A03-1B70-D4D3-6D3D32F50A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59" y="1018287"/>
            <a:ext cx="147249" cy="152424"/>
          </a:xfrm>
          <a:prstGeom prst="rect">
            <a:avLst/>
          </a:prstGeom>
        </p:spPr>
      </p:pic>
      <p:pic>
        <p:nvPicPr>
          <p:cNvPr id="61" name="Picture 60" descr="A picture containing object&#10;&#10;Description automatically generated">
            <a:extLst>
              <a:ext uri="{FF2B5EF4-FFF2-40B4-BE49-F238E27FC236}">
                <a16:creationId xmlns:a16="http://schemas.microsoft.com/office/drawing/2014/main" id="{60DDB756-AE0D-91F9-60A7-70D56DD39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86" y="6443971"/>
            <a:ext cx="181496" cy="104186"/>
          </a:xfrm>
          <a:prstGeom prst="rect">
            <a:avLst/>
          </a:prstGeom>
        </p:spPr>
      </p:pic>
      <p:pic>
        <p:nvPicPr>
          <p:cNvPr id="62" name="Picture 61" descr="A picture containing object&#10;&#10;Description automatically generated">
            <a:extLst>
              <a:ext uri="{FF2B5EF4-FFF2-40B4-BE49-F238E27FC236}">
                <a16:creationId xmlns:a16="http://schemas.microsoft.com/office/drawing/2014/main" id="{CE02D42A-0F1E-52BE-A0AD-9386659B1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510" y="3582815"/>
            <a:ext cx="181496" cy="104186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197BE0A3-66D0-5D1D-86A7-4AB2813B7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88" y="2437013"/>
            <a:ext cx="181496" cy="104186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81876F1D-47DC-B59C-AB01-59501C60B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40" y="4377755"/>
            <a:ext cx="181496" cy="104186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AA121806-C6A8-66EA-BA34-1A31093B3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47" y="1530160"/>
            <a:ext cx="181496" cy="10418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13AB61B0-5252-F2D7-0344-7C0556C7EA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19" y="3089925"/>
            <a:ext cx="143018" cy="174096"/>
          </a:xfrm>
          <a:prstGeom prst="rect">
            <a:avLst/>
          </a:prstGeom>
        </p:spPr>
      </p:pic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44A0D6AF-42ED-94C7-092E-08D9B10E6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55" y="5499444"/>
            <a:ext cx="221328" cy="127051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7CE18384-BA84-6E0A-4DE2-32E9BE7518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22" y="1475417"/>
            <a:ext cx="143018" cy="174096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F327BCDB-02CD-971F-63C5-7BF327D20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81" y="6469902"/>
            <a:ext cx="181496" cy="104186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232EA799-0C10-9788-1C19-537D84BE9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85" y="1472263"/>
            <a:ext cx="143018" cy="174096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0CD79D64-8874-19A2-6C99-772D18AE8F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75" y="981430"/>
            <a:ext cx="143018" cy="174096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717965B7-8F2B-A1CC-B389-D96A9F4C4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03" y="4394893"/>
            <a:ext cx="143018" cy="174096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04843E00-2E65-D9BA-DED8-0CE0DC5C27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901" y="4438759"/>
            <a:ext cx="181496" cy="104186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5EE7CEAF-CF11-3A14-CF05-305A116A7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07" y="5496368"/>
            <a:ext cx="181496" cy="104186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F9BF3033-6AB2-0B7B-6425-08E525BAD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54" y="2458352"/>
            <a:ext cx="181496" cy="10418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49FD3DB-57B6-6003-5E04-26083B725D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59" y="3080803"/>
            <a:ext cx="147249" cy="15242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1C4D56BA-744B-C0C0-4F6D-3871F57F0C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25" y="3096086"/>
            <a:ext cx="143018" cy="174096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95250387-738C-A687-C91D-D51AF51E75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60" y="3548438"/>
            <a:ext cx="143018" cy="174096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F756FE9F-5624-7432-070E-717DCD568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36" y="3564931"/>
            <a:ext cx="181496" cy="10418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C4F86B8C-91E0-1343-85AC-8EF3E1A5B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48" y="4406162"/>
            <a:ext cx="143018" cy="174096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0CED6299-1EBE-C35B-51D4-862F422BA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77" y="5466853"/>
            <a:ext cx="181496" cy="104186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537C22D9-9D8F-D04B-2F60-B29E85D245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27" y="5483991"/>
            <a:ext cx="143018" cy="17409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E5DA27A6-B0E9-3936-7FC2-6DB9F17E7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59" y="5518946"/>
            <a:ext cx="181496" cy="104186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C74CF634-84C2-9F2C-1FF0-137AF4254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84" y="4972975"/>
            <a:ext cx="143018" cy="174096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F91F5635-1336-5E34-077C-7B3D3C35F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46" y="6382854"/>
            <a:ext cx="143018" cy="174096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38588BC-B164-4049-8874-B52CE03F3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07" y="3051979"/>
            <a:ext cx="245174" cy="212042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8BF45D9-1F7A-5FD8-EDFB-C52A3A6397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563" y="788411"/>
            <a:ext cx="223179" cy="19301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184D8B7-E762-8558-2A91-6B6141BEE3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12" y="4983811"/>
            <a:ext cx="147249" cy="15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8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Props1.xml><?xml version="1.0" encoding="utf-8"?>
<ds:datastoreItem xmlns:ds="http://schemas.openxmlformats.org/officeDocument/2006/customXml" ds:itemID="{38B72B72-EFE2-4371-B500-B2B9B1CA3EDB}">
  <ds:schemaRefs>
    <ds:schemaRef ds:uri="84053289-19df-4a0d-ba79-24174fdaa722"/>
    <ds:schemaRef ds:uri="fde98e28-7625-451c-8c53-44dda40a03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10075</TotalTime>
  <Words>394</Words>
  <Application>Microsoft Office PowerPoint</Application>
  <PresentationFormat>A4 Paper (210x297 mm)</PresentationFormat>
  <Paragraphs>125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Debra Davis</cp:lastModifiedBy>
  <cp:revision>120</cp:revision>
  <cp:lastPrinted>2020-03-11T16:56:56Z</cp:lastPrinted>
  <dcterms:created xsi:type="dcterms:W3CDTF">2014-08-19T19:35:20Z</dcterms:created>
  <dcterms:modified xsi:type="dcterms:W3CDTF">2022-11-25T10:37:56Z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