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660"/>
  </p:normalViewPr>
  <p:slideViewPr>
    <p:cSldViewPr snapToGrid="0">
      <p:cViewPr varScale="1">
        <p:scale>
          <a:sx n="73" d="100"/>
          <a:sy n="73" d="100"/>
        </p:scale>
        <p:origin x="6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529A25-039E-4993-B276-F0D306E886E2}"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9F8CFA-5E54-4831-96F4-4CFA3079935A}" type="slidenum">
              <a:rPr lang="en-GB" smtClean="0"/>
              <a:t>‹#›</a:t>
            </a:fld>
            <a:endParaRPr lang="en-GB"/>
          </a:p>
        </p:txBody>
      </p:sp>
    </p:spTree>
    <p:extLst>
      <p:ext uri="{BB962C8B-B14F-4D97-AF65-F5344CB8AC3E}">
        <p14:creationId xmlns:p14="http://schemas.microsoft.com/office/powerpoint/2010/main" val="3454593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529A25-039E-4993-B276-F0D306E886E2}"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9F8CFA-5E54-4831-96F4-4CFA3079935A}" type="slidenum">
              <a:rPr lang="en-GB" smtClean="0"/>
              <a:t>‹#›</a:t>
            </a:fld>
            <a:endParaRPr lang="en-GB"/>
          </a:p>
        </p:txBody>
      </p:sp>
    </p:spTree>
    <p:extLst>
      <p:ext uri="{BB962C8B-B14F-4D97-AF65-F5344CB8AC3E}">
        <p14:creationId xmlns:p14="http://schemas.microsoft.com/office/powerpoint/2010/main" val="3450737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529A25-039E-4993-B276-F0D306E886E2}"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9F8CFA-5E54-4831-96F4-4CFA3079935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55734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529A25-039E-4993-B276-F0D306E886E2}"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9F8CFA-5E54-4831-96F4-4CFA3079935A}" type="slidenum">
              <a:rPr lang="en-GB" smtClean="0"/>
              <a:t>‹#›</a:t>
            </a:fld>
            <a:endParaRPr lang="en-GB"/>
          </a:p>
        </p:txBody>
      </p:sp>
    </p:spTree>
    <p:extLst>
      <p:ext uri="{BB962C8B-B14F-4D97-AF65-F5344CB8AC3E}">
        <p14:creationId xmlns:p14="http://schemas.microsoft.com/office/powerpoint/2010/main" val="164574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529A25-039E-4993-B276-F0D306E886E2}"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9F8CFA-5E54-4831-96F4-4CFA3079935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9489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529A25-039E-4993-B276-F0D306E886E2}"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9F8CFA-5E54-4831-96F4-4CFA3079935A}" type="slidenum">
              <a:rPr lang="en-GB" smtClean="0"/>
              <a:t>‹#›</a:t>
            </a:fld>
            <a:endParaRPr lang="en-GB"/>
          </a:p>
        </p:txBody>
      </p:sp>
    </p:spTree>
    <p:extLst>
      <p:ext uri="{BB962C8B-B14F-4D97-AF65-F5344CB8AC3E}">
        <p14:creationId xmlns:p14="http://schemas.microsoft.com/office/powerpoint/2010/main" val="652144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529A25-039E-4993-B276-F0D306E886E2}"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9F8CFA-5E54-4831-96F4-4CFA3079935A}" type="slidenum">
              <a:rPr lang="en-GB" smtClean="0"/>
              <a:t>‹#›</a:t>
            </a:fld>
            <a:endParaRPr lang="en-GB"/>
          </a:p>
        </p:txBody>
      </p:sp>
    </p:spTree>
    <p:extLst>
      <p:ext uri="{BB962C8B-B14F-4D97-AF65-F5344CB8AC3E}">
        <p14:creationId xmlns:p14="http://schemas.microsoft.com/office/powerpoint/2010/main" val="554664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529A25-039E-4993-B276-F0D306E886E2}"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9F8CFA-5E54-4831-96F4-4CFA3079935A}" type="slidenum">
              <a:rPr lang="en-GB" smtClean="0"/>
              <a:t>‹#›</a:t>
            </a:fld>
            <a:endParaRPr lang="en-GB"/>
          </a:p>
        </p:txBody>
      </p:sp>
    </p:spTree>
    <p:extLst>
      <p:ext uri="{BB962C8B-B14F-4D97-AF65-F5344CB8AC3E}">
        <p14:creationId xmlns:p14="http://schemas.microsoft.com/office/powerpoint/2010/main" val="1506850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529A25-039E-4993-B276-F0D306E886E2}"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9F8CFA-5E54-4831-96F4-4CFA3079935A}" type="slidenum">
              <a:rPr lang="en-GB" smtClean="0"/>
              <a:t>‹#›</a:t>
            </a:fld>
            <a:endParaRPr lang="en-GB"/>
          </a:p>
        </p:txBody>
      </p:sp>
    </p:spTree>
    <p:extLst>
      <p:ext uri="{BB962C8B-B14F-4D97-AF65-F5344CB8AC3E}">
        <p14:creationId xmlns:p14="http://schemas.microsoft.com/office/powerpoint/2010/main" val="3535779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529A25-039E-4993-B276-F0D306E886E2}"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9F8CFA-5E54-4831-96F4-4CFA3079935A}" type="slidenum">
              <a:rPr lang="en-GB" smtClean="0"/>
              <a:t>‹#›</a:t>
            </a:fld>
            <a:endParaRPr lang="en-GB"/>
          </a:p>
        </p:txBody>
      </p:sp>
    </p:spTree>
    <p:extLst>
      <p:ext uri="{BB962C8B-B14F-4D97-AF65-F5344CB8AC3E}">
        <p14:creationId xmlns:p14="http://schemas.microsoft.com/office/powerpoint/2010/main" val="1042355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529A25-039E-4993-B276-F0D306E886E2}" type="datetimeFigureOut">
              <a:rPr lang="en-GB" smtClean="0"/>
              <a:t>09/07/2018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9F8CFA-5E54-4831-96F4-4CFA3079935A}" type="slidenum">
              <a:rPr lang="en-GB" smtClean="0"/>
              <a:t>‹#›</a:t>
            </a:fld>
            <a:endParaRPr lang="en-GB"/>
          </a:p>
        </p:txBody>
      </p:sp>
    </p:spTree>
    <p:extLst>
      <p:ext uri="{BB962C8B-B14F-4D97-AF65-F5344CB8AC3E}">
        <p14:creationId xmlns:p14="http://schemas.microsoft.com/office/powerpoint/2010/main" val="200493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529A25-039E-4993-B276-F0D306E886E2}" type="datetimeFigureOut">
              <a:rPr lang="en-GB" smtClean="0"/>
              <a:t>09/07/2018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9F8CFA-5E54-4831-96F4-4CFA3079935A}" type="slidenum">
              <a:rPr lang="en-GB" smtClean="0"/>
              <a:t>‹#›</a:t>
            </a:fld>
            <a:endParaRPr lang="en-GB"/>
          </a:p>
        </p:txBody>
      </p:sp>
    </p:spTree>
    <p:extLst>
      <p:ext uri="{BB962C8B-B14F-4D97-AF65-F5344CB8AC3E}">
        <p14:creationId xmlns:p14="http://schemas.microsoft.com/office/powerpoint/2010/main" val="1112201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529A25-039E-4993-B276-F0D306E886E2}" type="datetimeFigureOut">
              <a:rPr lang="en-GB" smtClean="0"/>
              <a:t>09/07/2018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9F8CFA-5E54-4831-96F4-4CFA3079935A}" type="slidenum">
              <a:rPr lang="en-GB" smtClean="0"/>
              <a:t>‹#›</a:t>
            </a:fld>
            <a:endParaRPr lang="en-GB"/>
          </a:p>
        </p:txBody>
      </p:sp>
    </p:spTree>
    <p:extLst>
      <p:ext uri="{BB962C8B-B14F-4D97-AF65-F5344CB8AC3E}">
        <p14:creationId xmlns:p14="http://schemas.microsoft.com/office/powerpoint/2010/main" val="3160308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29A25-039E-4993-B276-F0D306E886E2}" type="datetimeFigureOut">
              <a:rPr lang="en-GB" smtClean="0"/>
              <a:t>09/07/2018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9F8CFA-5E54-4831-96F4-4CFA3079935A}" type="slidenum">
              <a:rPr lang="en-GB" smtClean="0"/>
              <a:t>‹#›</a:t>
            </a:fld>
            <a:endParaRPr lang="en-GB"/>
          </a:p>
        </p:txBody>
      </p:sp>
    </p:spTree>
    <p:extLst>
      <p:ext uri="{BB962C8B-B14F-4D97-AF65-F5344CB8AC3E}">
        <p14:creationId xmlns:p14="http://schemas.microsoft.com/office/powerpoint/2010/main" val="392867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529A25-039E-4993-B276-F0D306E886E2}" type="datetimeFigureOut">
              <a:rPr lang="en-GB" smtClean="0"/>
              <a:t>09/07/2018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9F8CFA-5E54-4831-96F4-4CFA3079935A}" type="slidenum">
              <a:rPr lang="en-GB" smtClean="0"/>
              <a:t>‹#›</a:t>
            </a:fld>
            <a:endParaRPr lang="en-GB"/>
          </a:p>
        </p:txBody>
      </p:sp>
    </p:spTree>
    <p:extLst>
      <p:ext uri="{BB962C8B-B14F-4D97-AF65-F5344CB8AC3E}">
        <p14:creationId xmlns:p14="http://schemas.microsoft.com/office/powerpoint/2010/main" val="1430170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9F8CFA-5E54-4831-96F4-4CFA3079935A}" type="slidenum">
              <a:rPr lang="en-GB" smtClean="0"/>
              <a:t>‹#›</a:t>
            </a:fld>
            <a:endParaRPr lang="en-GB"/>
          </a:p>
        </p:txBody>
      </p:sp>
      <p:sp>
        <p:nvSpPr>
          <p:cNvPr id="5" name="Date Placeholder 4"/>
          <p:cNvSpPr>
            <a:spLocks noGrp="1"/>
          </p:cNvSpPr>
          <p:nvPr>
            <p:ph type="dt" sz="half" idx="10"/>
          </p:nvPr>
        </p:nvSpPr>
        <p:spPr/>
        <p:txBody>
          <a:bodyPr/>
          <a:lstStyle/>
          <a:p>
            <a:fld id="{91529A25-039E-4993-B276-F0D306E886E2}" type="datetimeFigureOut">
              <a:rPr lang="en-GB" smtClean="0"/>
              <a:t>09/07/2018</a:t>
            </a:fld>
            <a:endParaRPr lang="en-GB"/>
          </a:p>
        </p:txBody>
      </p:sp>
    </p:spTree>
    <p:extLst>
      <p:ext uri="{BB962C8B-B14F-4D97-AF65-F5344CB8AC3E}">
        <p14:creationId xmlns:p14="http://schemas.microsoft.com/office/powerpoint/2010/main" val="88610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529A25-039E-4993-B276-F0D306E886E2}" type="datetimeFigureOut">
              <a:rPr lang="en-GB" smtClean="0"/>
              <a:t>09/07/2018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9F8CFA-5E54-4831-96F4-4CFA3079935A}" type="slidenum">
              <a:rPr lang="en-GB" smtClean="0"/>
              <a:t>‹#›</a:t>
            </a:fld>
            <a:endParaRPr lang="en-GB"/>
          </a:p>
        </p:txBody>
      </p:sp>
    </p:spTree>
    <p:extLst>
      <p:ext uri="{BB962C8B-B14F-4D97-AF65-F5344CB8AC3E}">
        <p14:creationId xmlns:p14="http://schemas.microsoft.com/office/powerpoint/2010/main" val="57147671"/>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3DD7-E7F1-4D83-B693-42E0F7B05A06}"/>
              </a:ext>
            </a:extLst>
          </p:cNvPr>
          <p:cNvSpPr>
            <a:spLocks noGrp="1"/>
          </p:cNvSpPr>
          <p:nvPr>
            <p:ph type="ctrTitle"/>
          </p:nvPr>
        </p:nvSpPr>
        <p:spPr/>
        <p:txBody>
          <a:bodyPr/>
          <a:lstStyle/>
          <a:p>
            <a:r>
              <a:rPr lang="en-GB" sz="8000" dirty="0"/>
              <a:t>GIVE/KINDNESS</a:t>
            </a:r>
          </a:p>
        </p:txBody>
      </p:sp>
      <p:sp>
        <p:nvSpPr>
          <p:cNvPr id="3" name="Subtitle 2">
            <a:extLst>
              <a:ext uri="{FF2B5EF4-FFF2-40B4-BE49-F238E27FC236}">
                <a16:creationId xmlns:a16="http://schemas.microsoft.com/office/drawing/2014/main" id="{95FFEA3C-4FDD-4CCC-9BA6-46862030F7ED}"/>
              </a:ext>
            </a:extLst>
          </p:cNvPr>
          <p:cNvSpPr>
            <a:spLocks noGrp="1"/>
          </p:cNvSpPr>
          <p:nvPr>
            <p:ph type="subTitle" idx="1"/>
          </p:nvPr>
        </p:nvSpPr>
        <p:spPr/>
        <p:txBody>
          <a:bodyPr>
            <a:normAutofit/>
          </a:bodyPr>
          <a:lstStyle/>
          <a:p>
            <a:r>
              <a:rPr lang="en-GB" sz="3200" dirty="0"/>
              <a:t>With in this power point you will be learning about giving kindness…</a:t>
            </a:r>
          </a:p>
        </p:txBody>
      </p:sp>
    </p:spTree>
    <p:extLst>
      <p:ext uri="{BB962C8B-B14F-4D97-AF65-F5344CB8AC3E}">
        <p14:creationId xmlns:p14="http://schemas.microsoft.com/office/powerpoint/2010/main" val="1473144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1F136-818C-4B49-8A75-6736A7BF13F0}"/>
              </a:ext>
            </a:extLst>
          </p:cNvPr>
          <p:cNvSpPr>
            <a:spLocks noGrp="1"/>
          </p:cNvSpPr>
          <p:nvPr>
            <p:ph type="title"/>
          </p:nvPr>
        </p:nvSpPr>
        <p:spPr>
          <a:xfrm>
            <a:off x="677335" y="3889829"/>
            <a:ext cx="8394094" cy="2685142"/>
          </a:xfrm>
        </p:spPr>
        <p:txBody>
          <a:bodyPr>
            <a:noAutofit/>
          </a:bodyPr>
          <a:lstStyle/>
          <a:p>
            <a:r>
              <a:rPr lang="en-GB" dirty="0"/>
              <a:t>To give kindness to someone you could give people really nice complements about them, or share lots of your knowledge to others and they share there's with you. Sometimes some people feel lonely and sad so they sit on the buddy bench to see if anyone would come to play with them and you would go up to them to ask if they would like to play.</a:t>
            </a:r>
          </a:p>
        </p:txBody>
      </p:sp>
      <p:sp>
        <p:nvSpPr>
          <p:cNvPr id="4" name="Text Placeholder 3">
            <a:extLst>
              <a:ext uri="{FF2B5EF4-FFF2-40B4-BE49-F238E27FC236}">
                <a16:creationId xmlns:a16="http://schemas.microsoft.com/office/drawing/2014/main" id="{7C7BCFDC-8C6B-4855-8AAC-5CEC08CA39D6}"/>
              </a:ext>
            </a:extLst>
          </p:cNvPr>
          <p:cNvSpPr>
            <a:spLocks noGrp="1"/>
          </p:cNvSpPr>
          <p:nvPr>
            <p:ph type="body" sz="half" idx="2"/>
          </p:nvPr>
        </p:nvSpPr>
        <p:spPr>
          <a:xfrm rot="5589831" flipH="1" flipV="1">
            <a:off x="-44423" y="5322917"/>
            <a:ext cx="45719" cy="45719"/>
          </a:xfrm>
        </p:spPr>
        <p:txBody>
          <a:bodyPr>
            <a:normAutofit fontScale="25000" lnSpcReduction="20000"/>
          </a:bodyPr>
          <a:lstStyle/>
          <a:p>
            <a:endParaRPr lang="en-GB"/>
          </a:p>
        </p:txBody>
      </p:sp>
      <p:pic>
        <p:nvPicPr>
          <p:cNvPr id="1028" name="Picture 4" descr="Image result for kindness pictures">
            <a:extLst>
              <a:ext uri="{FF2B5EF4-FFF2-40B4-BE49-F238E27FC236}">
                <a16:creationId xmlns:a16="http://schemas.microsoft.com/office/drawing/2014/main" id="{A1FD8290-AD07-4A12-B582-F07C1F056808}"/>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22891" b="22891"/>
          <a:stretch>
            <a:fillRect/>
          </a:stretch>
        </p:blipFill>
        <p:spPr bwMode="auto">
          <a:xfrm>
            <a:off x="677863" y="609600"/>
            <a:ext cx="8596312" cy="3137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3571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CDCF0-115D-4642-93F4-1B84F19FA281}"/>
              </a:ext>
            </a:extLst>
          </p:cNvPr>
          <p:cNvSpPr>
            <a:spLocks noGrp="1"/>
          </p:cNvSpPr>
          <p:nvPr>
            <p:ph type="title"/>
          </p:nvPr>
        </p:nvSpPr>
        <p:spPr>
          <a:xfrm>
            <a:off x="677335" y="101601"/>
            <a:ext cx="8045751" cy="653142"/>
          </a:xfrm>
          <a:effectLst>
            <a:outerShdw blurRad="50800" dist="38100" dir="2700000" algn="tl" rotWithShape="0">
              <a:prstClr val="black">
                <a:alpha val="40000"/>
              </a:prstClr>
            </a:outerShdw>
          </a:effectLst>
        </p:spPr>
        <p:txBody>
          <a:bodyPr>
            <a:normAutofit fontScale="90000"/>
          </a:bodyPr>
          <a:lstStyle/>
          <a:p>
            <a:r>
              <a:rPr lang="en-GB" dirty="0"/>
              <a:t>How to charm your stress.</a:t>
            </a:r>
          </a:p>
        </p:txBody>
      </p:sp>
      <p:sp>
        <p:nvSpPr>
          <p:cNvPr id="3" name="Text Placeholder 2">
            <a:extLst>
              <a:ext uri="{FF2B5EF4-FFF2-40B4-BE49-F238E27FC236}">
                <a16:creationId xmlns:a16="http://schemas.microsoft.com/office/drawing/2014/main" id="{E53FC7AF-04AC-4C52-B2E6-B06CA75538CE}"/>
              </a:ext>
            </a:extLst>
          </p:cNvPr>
          <p:cNvSpPr>
            <a:spLocks noGrp="1"/>
          </p:cNvSpPr>
          <p:nvPr>
            <p:ph type="body" idx="1"/>
          </p:nvPr>
        </p:nvSpPr>
        <p:spPr>
          <a:xfrm>
            <a:off x="677335" y="1219200"/>
            <a:ext cx="8045751" cy="4168648"/>
          </a:xfrm>
        </p:spPr>
        <p:txBody>
          <a:bodyPr>
            <a:normAutofit fontScale="92500" lnSpcReduction="20000"/>
          </a:bodyPr>
          <a:lstStyle/>
          <a:p>
            <a:r>
              <a:rPr lang="en-GB" sz="2800" dirty="0"/>
              <a:t>If you feel real tense and you want to take it away you would find a place alone and do this:</a:t>
            </a:r>
          </a:p>
          <a:p>
            <a:endParaRPr lang="en-GB" sz="2800" dirty="0"/>
          </a:p>
          <a:p>
            <a:r>
              <a:rPr lang="en-GB" sz="2800" dirty="0"/>
              <a:t>Place your finger on the top off your head and slowly drag your finger all of the way down to your chin. This will help you feel charm and very relaxed and also there is this breath in out thing .So you breath in for 4 seconds and then breath out slowly for another 6 seconds ,then do it again this is also to release all of that stress ready for you to go and play some more.</a:t>
            </a:r>
          </a:p>
        </p:txBody>
      </p:sp>
    </p:spTree>
    <p:extLst>
      <p:ext uri="{BB962C8B-B14F-4D97-AF65-F5344CB8AC3E}">
        <p14:creationId xmlns:p14="http://schemas.microsoft.com/office/powerpoint/2010/main" val="135867878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31BA-D311-487D-AF3B-CA22FA604C30}"/>
              </a:ext>
            </a:extLst>
          </p:cNvPr>
          <p:cNvSpPr>
            <a:spLocks noGrp="1"/>
          </p:cNvSpPr>
          <p:nvPr>
            <p:ph type="title"/>
          </p:nvPr>
        </p:nvSpPr>
        <p:spPr/>
        <p:txBody>
          <a:bodyPr>
            <a:normAutofit fontScale="90000"/>
          </a:bodyPr>
          <a:lstStyle/>
          <a:p>
            <a:r>
              <a:rPr lang="en-GB" dirty="0"/>
              <a:t>As we have been doing this thing called operation Christmas child it would be the best thing to do for kindness because you are sending presents to the people who have nothing.</a:t>
            </a:r>
            <a:br>
              <a:rPr lang="en-GB" dirty="0"/>
            </a:br>
            <a:endParaRPr lang="en-GB" dirty="0"/>
          </a:p>
        </p:txBody>
      </p:sp>
      <p:sp>
        <p:nvSpPr>
          <p:cNvPr id="3" name="Text Placeholder 2">
            <a:extLst>
              <a:ext uri="{FF2B5EF4-FFF2-40B4-BE49-F238E27FC236}">
                <a16:creationId xmlns:a16="http://schemas.microsoft.com/office/drawing/2014/main" id="{E95127DA-BAED-4652-9A86-024419EDE0D9}"/>
              </a:ext>
            </a:extLst>
          </p:cNvPr>
          <p:cNvSpPr>
            <a:spLocks noGrp="1"/>
          </p:cNvSpPr>
          <p:nvPr>
            <p:ph type="body" idx="1"/>
          </p:nvPr>
        </p:nvSpPr>
        <p:spPr>
          <a:xfrm>
            <a:off x="570583" y="4276376"/>
            <a:ext cx="8810171" cy="1781419"/>
          </a:xfrm>
        </p:spPr>
        <p:txBody>
          <a:bodyPr/>
          <a:lstStyle/>
          <a:p>
            <a:r>
              <a:rPr lang="en-GB" b="1" u="sng" dirty="0"/>
              <a:t>presents</a:t>
            </a:r>
          </a:p>
        </p:txBody>
      </p:sp>
      <p:sp>
        <p:nvSpPr>
          <p:cNvPr id="4" name="Rectangle 3">
            <a:extLst>
              <a:ext uri="{FF2B5EF4-FFF2-40B4-BE49-F238E27FC236}">
                <a16:creationId xmlns:a16="http://schemas.microsoft.com/office/drawing/2014/main" id="{51CD403C-C731-4527-807D-7A35C6B6D06A}"/>
              </a:ext>
            </a:extLst>
          </p:cNvPr>
          <p:cNvSpPr/>
          <p:nvPr/>
        </p:nvSpPr>
        <p:spPr>
          <a:xfrm>
            <a:off x="4354285" y="5167086"/>
            <a:ext cx="914400" cy="874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reeform: Shape 4">
            <a:extLst>
              <a:ext uri="{FF2B5EF4-FFF2-40B4-BE49-F238E27FC236}">
                <a16:creationId xmlns:a16="http://schemas.microsoft.com/office/drawing/2014/main" id="{00F2F009-3AAA-4F4D-81ED-3DFD3894643C}"/>
              </a:ext>
            </a:extLst>
          </p:cNvPr>
          <p:cNvSpPr/>
          <p:nvPr/>
        </p:nvSpPr>
        <p:spPr>
          <a:xfrm rot="16200000">
            <a:off x="4971142" y="4666342"/>
            <a:ext cx="595085" cy="406400"/>
          </a:xfrm>
          <a:custGeom>
            <a:avLst/>
            <a:gdLst>
              <a:gd name="connsiteX0" fmla="*/ 217714 w 217714"/>
              <a:gd name="connsiteY0" fmla="*/ 232229 h 232229"/>
              <a:gd name="connsiteX1" fmla="*/ 145143 w 217714"/>
              <a:gd name="connsiteY1" fmla="*/ 159658 h 232229"/>
              <a:gd name="connsiteX2" fmla="*/ 0 w 217714"/>
              <a:gd name="connsiteY2" fmla="*/ 0 h 232229"/>
            </a:gdLst>
            <a:ahLst/>
            <a:cxnLst>
              <a:cxn ang="0">
                <a:pos x="connsiteX0" y="connsiteY0"/>
              </a:cxn>
              <a:cxn ang="0">
                <a:pos x="connsiteX1" y="connsiteY1"/>
              </a:cxn>
              <a:cxn ang="0">
                <a:pos x="connsiteX2" y="connsiteY2"/>
              </a:cxn>
            </a:cxnLst>
            <a:rect l="l" t="t" r="r" b="b"/>
            <a:pathLst>
              <a:path w="217714" h="232229">
                <a:moveTo>
                  <a:pt x="217714" y="232229"/>
                </a:moveTo>
                <a:cubicBezTo>
                  <a:pt x="193524" y="208039"/>
                  <a:pt x="167548" y="185510"/>
                  <a:pt x="145143" y="159658"/>
                </a:cubicBezTo>
                <a:cubicBezTo>
                  <a:pt x="4200" y="-2968"/>
                  <a:pt x="87599" y="43803"/>
                  <a:pt x="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F12F07B1-2E96-4EE3-9871-92B35AA6A548}"/>
              </a:ext>
            </a:extLst>
          </p:cNvPr>
          <p:cNvSpPr/>
          <p:nvPr/>
        </p:nvSpPr>
        <p:spPr>
          <a:xfrm>
            <a:off x="5268684" y="4441371"/>
            <a:ext cx="914400" cy="493482"/>
          </a:xfrm>
          <a:prstGeom prst="roundRect">
            <a:avLst>
              <a:gd name="adj" fmla="val 5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Look inside</a:t>
            </a:r>
          </a:p>
        </p:txBody>
      </p:sp>
      <p:sp>
        <p:nvSpPr>
          <p:cNvPr id="7" name="Star: 5 Points 6">
            <a:extLst>
              <a:ext uri="{FF2B5EF4-FFF2-40B4-BE49-F238E27FC236}">
                <a16:creationId xmlns:a16="http://schemas.microsoft.com/office/drawing/2014/main" id="{AED39067-BC63-4B02-B761-E64C3E688F2E}"/>
              </a:ext>
            </a:extLst>
          </p:cNvPr>
          <p:cNvSpPr/>
          <p:nvPr/>
        </p:nvSpPr>
        <p:spPr>
          <a:xfrm>
            <a:off x="4354284" y="5167085"/>
            <a:ext cx="914400" cy="8609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1CB62BF3-9426-4516-80CC-682B43D25E0D}"/>
              </a:ext>
            </a:extLst>
          </p:cNvPr>
          <p:cNvSpPr/>
          <p:nvPr/>
        </p:nvSpPr>
        <p:spPr>
          <a:xfrm>
            <a:off x="7852229" y="5167085"/>
            <a:ext cx="914400" cy="7837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tar: 5 Points 8">
            <a:extLst>
              <a:ext uri="{FF2B5EF4-FFF2-40B4-BE49-F238E27FC236}">
                <a16:creationId xmlns:a16="http://schemas.microsoft.com/office/drawing/2014/main" id="{9D4F567F-D7DB-4782-B715-64F44DF9BB25}"/>
              </a:ext>
            </a:extLst>
          </p:cNvPr>
          <p:cNvSpPr/>
          <p:nvPr/>
        </p:nvSpPr>
        <p:spPr>
          <a:xfrm>
            <a:off x="7852228" y="5167085"/>
            <a:ext cx="914401" cy="78377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eform: Shape 9">
            <a:extLst>
              <a:ext uri="{FF2B5EF4-FFF2-40B4-BE49-F238E27FC236}">
                <a16:creationId xmlns:a16="http://schemas.microsoft.com/office/drawing/2014/main" id="{DBBA9E4D-6FF4-48E5-9C4D-6B754C3111EE}"/>
              </a:ext>
            </a:extLst>
          </p:cNvPr>
          <p:cNvSpPr/>
          <p:nvPr/>
        </p:nvSpPr>
        <p:spPr>
          <a:xfrm>
            <a:off x="8563429" y="4804229"/>
            <a:ext cx="348342" cy="391885"/>
          </a:xfrm>
          <a:custGeom>
            <a:avLst/>
            <a:gdLst>
              <a:gd name="connsiteX0" fmla="*/ 0 w 348342"/>
              <a:gd name="connsiteY0" fmla="*/ 391885 h 391885"/>
              <a:gd name="connsiteX1" fmla="*/ 72571 w 348342"/>
              <a:gd name="connsiteY1" fmla="*/ 217714 h 391885"/>
              <a:gd name="connsiteX2" fmla="*/ 116114 w 348342"/>
              <a:gd name="connsiteY2" fmla="*/ 174171 h 391885"/>
              <a:gd name="connsiteX3" fmla="*/ 145142 w 348342"/>
              <a:gd name="connsiteY3" fmla="*/ 130628 h 391885"/>
              <a:gd name="connsiteX4" fmla="*/ 159657 w 348342"/>
              <a:gd name="connsiteY4" fmla="*/ 87085 h 391885"/>
              <a:gd name="connsiteX5" fmla="*/ 319314 w 348342"/>
              <a:gd name="connsiteY5" fmla="*/ 14514 h 391885"/>
              <a:gd name="connsiteX6" fmla="*/ 348342 w 348342"/>
              <a:gd name="connsiteY6" fmla="*/ 0 h 391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342" h="391885">
                <a:moveTo>
                  <a:pt x="0" y="391885"/>
                </a:moveTo>
                <a:cubicBezTo>
                  <a:pt x="25165" y="316388"/>
                  <a:pt x="27163" y="272203"/>
                  <a:pt x="72571" y="217714"/>
                </a:cubicBezTo>
                <a:cubicBezTo>
                  <a:pt x="85712" y="201945"/>
                  <a:pt x="102973" y="189940"/>
                  <a:pt x="116114" y="174171"/>
                </a:cubicBezTo>
                <a:cubicBezTo>
                  <a:pt x="127281" y="160770"/>
                  <a:pt x="137341" y="146230"/>
                  <a:pt x="145142" y="130628"/>
                </a:cubicBezTo>
                <a:cubicBezTo>
                  <a:pt x="151984" y="116944"/>
                  <a:pt x="147580" y="96478"/>
                  <a:pt x="159657" y="87085"/>
                </a:cubicBezTo>
                <a:cubicBezTo>
                  <a:pt x="236242" y="27519"/>
                  <a:pt x="253532" y="40826"/>
                  <a:pt x="319314" y="14514"/>
                </a:cubicBezTo>
                <a:cubicBezTo>
                  <a:pt x="329358" y="10496"/>
                  <a:pt x="338666" y="4838"/>
                  <a:pt x="34834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2E123974-37ED-4334-B94D-6DF11740FD67}"/>
              </a:ext>
            </a:extLst>
          </p:cNvPr>
          <p:cNvSpPr/>
          <p:nvPr/>
        </p:nvSpPr>
        <p:spPr>
          <a:xfrm>
            <a:off x="8766628" y="4441371"/>
            <a:ext cx="614125" cy="517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you</a:t>
            </a:r>
          </a:p>
        </p:txBody>
      </p:sp>
      <p:sp>
        <p:nvSpPr>
          <p:cNvPr id="12" name="Rectangle 11">
            <a:extLst>
              <a:ext uri="{FF2B5EF4-FFF2-40B4-BE49-F238E27FC236}">
                <a16:creationId xmlns:a16="http://schemas.microsoft.com/office/drawing/2014/main" id="{2DAC5A50-0A25-4222-A279-8720B8786141}"/>
              </a:ext>
            </a:extLst>
          </p:cNvPr>
          <p:cNvSpPr/>
          <p:nvPr/>
        </p:nvSpPr>
        <p:spPr>
          <a:xfrm>
            <a:off x="2264229" y="516708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reeform: Shape 12">
            <a:extLst>
              <a:ext uri="{FF2B5EF4-FFF2-40B4-BE49-F238E27FC236}">
                <a16:creationId xmlns:a16="http://schemas.microsoft.com/office/drawing/2014/main" id="{1BA8A5A8-B81F-4FC5-9F79-E31B3DA5E1C8}"/>
              </a:ext>
            </a:extLst>
          </p:cNvPr>
          <p:cNvSpPr/>
          <p:nvPr/>
        </p:nvSpPr>
        <p:spPr>
          <a:xfrm>
            <a:off x="2017486" y="4934853"/>
            <a:ext cx="435428" cy="203204"/>
          </a:xfrm>
          <a:custGeom>
            <a:avLst/>
            <a:gdLst>
              <a:gd name="connsiteX0" fmla="*/ 435428 w 435428"/>
              <a:gd name="connsiteY0" fmla="*/ 203204 h 203204"/>
              <a:gd name="connsiteX1" fmla="*/ 362857 w 435428"/>
              <a:gd name="connsiteY1" fmla="*/ 145147 h 203204"/>
              <a:gd name="connsiteX2" fmla="*/ 333828 w 435428"/>
              <a:gd name="connsiteY2" fmla="*/ 101604 h 203204"/>
              <a:gd name="connsiteX3" fmla="*/ 203200 w 435428"/>
              <a:gd name="connsiteY3" fmla="*/ 43547 h 203204"/>
              <a:gd name="connsiteX4" fmla="*/ 159657 w 435428"/>
              <a:gd name="connsiteY4" fmla="*/ 29033 h 203204"/>
              <a:gd name="connsiteX5" fmla="*/ 116114 w 435428"/>
              <a:gd name="connsiteY5" fmla="*/ 14518 h 203204"/>
              <a:gd name="connsiteX6" fmla="*/ 0 w 435428"/>
              <a:gd name="connsiteY6" fmla="*/ 4 h 20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428" h="203204">
                <a:moveTo>
                  <a:pt x="435428" y="203204"/>
                </a:moveTo>
                <a:cubicBezTo>
                  <a:pt x="411238" y="183852"/>
                  <a:pt x="384762" y="167052"/>
                  <a:pt x="362857" y="145147"/>
                </a:cubicBezTo>
                <a:cubicBezTo>
                  <a:pt x="350522" y="132812"/>
                  <a:pt x="346163" y="113939"/>
                  <a:pt x="333828" y="101604"/>
                </a:cubicBezTo>
                <a:cubicBezTo>
                  <a:pt x="299328" y="67105"/>
                  <a:pt x="246312" y="57918"/>
                  <a:pt x="203200" y="43547"/>
                </a:cubicBezTo>
                <a:lnTo>
                  <a:pt x="159657" y="29033"/>
                </a:lnTo>
                <a:cubicBezTo>
                  <a:pt x="145143" y="24195"/>
                  <a:pt x="131260" y="16682"/>
                  <a:pt x="116114" y="14518"/>
                </a:cubicBezTo>
                <a:cubicBezTo>
                  <a:pt x="9725" y="-680"/>
                  <a:pt x="48724" y="4"/>
                  <a:pt x="0" y="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954BF293-3872-4EFF-86F8-B2B193A1CCA3}"/>
              </a:ext>
            </a:extLst>
          </p:cNvPr>
          <p:cNvSpPr/>
          <p:nvPr/>
        </p:nvSpPr>
        <p:spPr>
          <a:xfrm>
            <a:off x="1294347" y="4505722"/>
            <a:ext cx="735077" cy="5950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 you</a:t>
            </a:r>
          </a:p>
        </p:txBody>
      </p:sp>
      <p:sp>
        <p:nvSpPr>
          <p:cNvPr id="15" name="Star: 5 Points 14">
            <a:extLst>
              <a:ext uri="{FF2B5EF4-FFF2-40B4-BE49-F238E27FC236}">
                <a16:creationId xmlns:a16="http://schemas.microsoft.com/office/drawing/2014/main" id="{E2A43924-72B2-45CA-AA12-E6F2A7C20A45}"/>
              </a:ext>
            </a:extLst>
          </p:cNvPr>
          <p:cNvSpPr/>
          <p:nvPr/>
        </p:nvSpPr>
        <p:spPr>
          <a:xfrm>
            <a:off x="2293257" y="5167085"/>
            <a:ext cx="863600" cy="8853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1142707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9AE21-4D13-4F75-BCFE-C3E5EEA25742}"/>
              </a:ext>
            </a:extLst>
          </p:cNvPr>
          <p:cNvSpPr>
            <a:spLocks noGrp="1"/>
          </p:cNvSpPr>
          <p:nvPr>
            <p:ph type="title"/>
          </p:nvPr>
        </p:nvSpPr>
        <p:spPr>
          <a:xfrm>
            <a:off x="677335" y="609600"/>
            <a:ext cx="8596668" cy="1233714"/>
          </a:xfrm>
        </p:spPr>
        <p:txBody>
          <a:bodyPr/>
          <a:lstStyle/>
          <a:p>
            <a:r>
              <a:rPr lang="en-GB" dirty="0"/>
              <a:t>Help the elderly</a:t>
            </a:r>
          </a:p>
        </p:txBody>
      </p:sp>
      <p:sp>
        <p:nvSpPr>
          <p:cNvPr id="3" name="Text Placeholder 2">
            <a:extLst>
              <a:ext uri="{FF2B5EF4-FFF2-40B4-BE49-F238E27FC236}">
                <a16:creationId xmlns:a16="http://schemas.microsoft.com/office/drawing/2014/main" id="{2FF4B442-2AC6-4DD0-B9CD-6F5155770AB6}"/>
              </a:ext>
            </a:extLst>
          </p:cNvPr>
          <p:cNvSpPr>
            <a:spLocks noGrp="1"/>
          </p:cNvSpPr>
          <p:nvPr>
            <p:ph type="body" idx="1"/>
          </p:nvPr>
        </p:nvSpPr>
        <p:spPr>
          <a:xfrm>
            <a:off x="677335" y="1843314"/>
            <a:ext cx="8596668" cy="4198048"/>
          </a:xfrm>
        </p:spPr>
        <p:txBody>
          <a:bodyPr>
            <a:normAutofit/>
          </a:bodyPr>
          <a:lstStyle/>
          <a:p>
            <a:r>
              <a:rPr lang="en-GB" sz="3600" dirty="0"/>
              <a:t>If you see an elderly person is lonely, you should go to them to talk and give them lots of company. Also you could go to a local old peoples homes and talk to them to have giggles and be nice ,this is also other ways to be kind to people.</a:t>
            </a:r>
          </a:p>
        </p:txBody>
      </p:sp>
    </p:spTree>
    <p:extLst>
      <p:ext uri="{BB962C8B-B14F-4D97-AF65-F5344CB8AC3E}">
        <p14:creationId xmlns:p14="http://schemas.microsoft.com/office/powerpoint/2010/main" val="4292648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F463-7D46-457A-9F53-59A3D6907D1B}"/>
              </a:ext>
            </a:extLst>
          </p:cNvPr>
          <p:cNvSpPr>
            <a:spLocks noGrp="1"/>
          </p:cNvSpPr>
          <p:nvPr>
            <p:ph type="title"/>
          </p:nvPr>
        </p:nvSpPr>
        <p:spPr>
          <a:xfrm>
            <a:off x="677335" y="609600"/>
            <a:ext cx="8596668" cy="1103086"/>
          </a:xfrm>
        </p:spPr>
        <p:txBody>
          <a:bodyPr/>
          <a:lstStyle/>
          <a:p>
            <a:r>
              <a:rPr lang="en-GB" b="1" i="1" u="sng" dirty="0"/>
              <a:t>ideas</a:t>
            </a:r>
          </a:p>
        </p:txBody>
      </p:sp>
      <p:sp>
        <p:nvSpPr>
          <p:cNvPr id="3" name="Text Placeholder 2">
            <a:extLst>
              <a:ext uri="{FF2B5EF4-FFF2-40B4-BE49-F238E27FC236}">
                <a16:creationId xmlns:a16="http://schemas.microsoft.com/office/drawing/2014/main" id="{48A22E97-20A0-479A-8AFA-A12EFB08009D}"/>
              </a:ext>
            </a:extLst>
          </p:cNvPr>
          <p:cNvSpPr>
            <a:spLocks noGrp="1"/>
          </p:cNvSpPr>
          <p:nvPr>
            <p:ph type="body" idx="1"/>
          </p:nvPr>
        </p:nvSpPr>
        <p:spPr>
          <a:xfrm>
            <a:off x="677335" y="1596571"/>
            <a:ext cx="8596668" cy="4444791"/>
          </a:xfrm>
        </p:spPr>
        <p:txBody>
          <a:bodyPr/>
          <a:lstStyle/>
          <a:p>
            <a:pPr marL="285750" indent="-285750">
              <a:buFont typeface="Arial" panose="020B0604020202020204" pitchFamily="34" charset="0"/>
              <a:buChar char="•"/>
            </a:pPr>
            <a:r>
              <a:rPr lang="en-GB" dirty="0"/>
              <a:t>Make lots of posters about kindness to put around the school </a:t>
            </a:r>
          </a:p>
          <a:p>
            <a:pPr marL="285750" indent="-285750">
              <a:buFont typeface="Arial" panose="020B0604020202020204" pitchFamily="34" charset="0"/>
              <a:buChar char="•"/>
            </a:pPr>
            <a:r>
              <a:rPr lang="en-GB" dirty="0"/>
              <a:t>Helping the new</a:t>
            </a:r>
          </a:p>
          <a:p>
            <a:pPr marL="285750" indent="-285750">
              <a:buFont typeface="Arial" panose="020B0604020202020204" pitchFamily="34" charset="0"/>
              <a:buChar char="•"/>
            </a:pPr>
            <a:r>
              <a:rPr lang="en-GB" dirty="0"/>
              <a:t>Give time to others</a:t>
            </a:r>
          </a:p>
          <a:p>
            <a:pPr marL="285750" indent="-285750">
              <a:buFont typeface="Arial" panose="020B0604020202020204" pitchFamily="34" charset="0"/>
              <a:buChar char="•"/>
            </a:pPr>
            <a:r>
              <a:rPr lang="en-GB" dirty="0"/>
              <a:t>Give nice complements</a:t>
            </a:r>
          </a:p>
          <a:p>
            <a:pPr marL="285750" indent="-285750">
              <a:buFont typeface="Arial" panose="020B0604020202020204" pitchFamily="34" charset="0"/>
              <a:buChar char="•"/>
            </a:pPr>
            <a:r>
              <a:rPr lang="en-GB" dirty="0"/>
              <a:t>Stand up for other people</a:t>
            </a:r>
          </a:p>
          <a:p>
            <a:pPr marL="285750" indent="-285750">
              <a:buFont typeface="Arial" panose="020B0604020202020204" pitchFamily="34" charset="0"/>
              <a:buChar char="•"/>
            </a:pPr>
            <a:r>
              <a:rPr lang="en-GB" dirty="0"/>
              <a:t>Manners</a:t>
            </a:r>
          </a:p>
          <a:p>
            <a:pPr marL="285750" indent="-285750">
              <a:buFont typeface="Arial" panose="020B0604020202020204" pitchFamily="34" charset="0"/>
              <a:buChar char="•"/>
            </a:pPr>
            <a:r>
              <a:rPr lang="en-GB" dirty="0"/>
              <a:t>Having class buddies</a:t>
            </a:r>
          </a:p>
          <a:p>
            <a:pPr marL="285750" indent="-285750">
              <a:buFont typeface="Arial" panose="020B0604020202020204" pitchFamily="34" charset="0"/>
              <a:buChar char="•"/>
            </a:pPr>
            <a:r>
              <a:rPr lang="en-GB" dirty="0"/>
              <a:t>Share knowledge</a:t>
            </a:r>
          </a:p>
          <a:p>
            <a:pPr marL="285750" indent="-285750">
              <a:buFont typeface="Arial" panose="020B0604020202020204" pitchFamily="34" charset="0"/>
              <a:buChar char="•"/>
            </a:pPr>
            <a:r>
              <a:rPr lang="en-GB" dirty="0"/>
              <a:t>Share things in the class room</a:t>
            </a:r>
          </a:p>
          <a:p>
            <a:pPr marL="285750" indent="-285750">
              <a:buFont typeface="Arial" panose="020B0604020202020204" pitchFamily="34" charset="0"/>
              <a:buChar char="•"/>
            </a:pPr>
            <a:r>
              <a:rPr lang="en-GB" dirty="0"/>
              <a:t>Smile= to make someone's day happy</a:t>
            </a:r>
          </a:p>
        </p:txBody>
      </p:sp>
    </p:spTree>
    <p:extLst>
      <p:ext uri="{BB962C8B-B14F-4D97-AF65-F5344CB8AC3E}">
        <p14:creationId xmlns:p14="http://schemas.microsoft.com/office/powerpoint/2010/main" val="1330402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0BDB2-8A39-497D-BE32-86DD83C6797E}"/>
              </a:ext>
            </a:extLst>
          </p:cNvPr>
          <p:cNvSpPr>
            <a:spLocks noGrp="1"/>
          </p:cNvSpPr>
          <p:nvPr>
            <p:ph type="title"/>
          </p:nvPr>
        </p:nvSpPr>
        <p:spPr>
          <a:xfrm>
            <a:off x="677334" y="5340356"/>
            <a:ext cx="45719" cy="45719"/>
          </a:xfrm>
        </p:spPr>
        <p:txBody>
          <a:bodyPr>
            <a:normAutofit fontScale="90000"/>
          </a:bodyPr>
          <a:lstStyle/>
          <a:p>
            <a:endParaRPr lang="en-GB"/>
          </a:p>
        </p:txBody>
      </p:sp>
      <p:sp>
        <p:nvSpPr>
          <p:cNvPr id="4" name="Text Placeholder 3">
            <a:extLst>
              <a:ext uri="{FF2B5EF4-FFF2-40B4-BE49-F238E27FC236}">
                <a16:creationId xmlns:a16="http://schemas.microsoft.com/office/drawing/2014/main" id="{9E95DFE7-6AEA-4F69-9307-2025FAD61CC6}"/>
              </a:ext>
            </a:extLst>
          </p:cNvPr>
          <p:cNvSpPr>
            <a:spLocks noGrp="1"/>
          </p:cNvSpPr>
          <p:nvPr>
            <p:ph type="body" sz="half" idx="2"/>
          </p:nvPr>
        </p:nvSpPr>
        <p:spPr>
          <a:xfrm>
            <a:off x="654474" y="5340355"/>
            <a:ext cx="45719" cy="45719"/>
          </a:xfrm>
        </p:spPr>
        <p:txBody>
          <a:bodyPr>
            <a:normAutofit fontScale="25000" lnSpcReduction="20000"/>
          </a:bodyPr>
          <a:lstStyle/>
          <a:p>
            <a:endParaRPr lang="en-GB" dirty="0"/>
          </a:p>
        </p:txBody>
      </p:sp>
      <p:pic>
        <p:nvPicPr>
          <p:cNvPr id="2050" name="Picture 2" descr="Image result for kindness pictures">
            <a:extLst>
              <a:ext uri="{FF2B5EF4-FFF2-40B4-BE49-F238E27FC236}">
                <a16:creationId xmlns:a16="http://schemas.microsoft.com/office/drawing/2014/main" id="{10989BD7-DE0D-4CC4-AF98-55DDFAB6BC10}"/>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2675" r="2675"/>
          <a:stretch>
            <a:fillRect/>
          </a:stretch>
        </p:blipFill>
        <p:spPr bwMode="auto">
          <a:xfrm>
            <a:off x="509666" y="255581"/>
            <a:ext cx="8764509" cy="6413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6193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BEDBB-8620-4FC8-8C38-30A62913554D}"/>
              </a:ext>
            </a:extLst>
          </p:cNvPr>
          <p:cNvSpPr>
            <a:spLocks noGrp="1"/>
          </p:cNvSpPr>
          <p:nvPr>
            <p:ph type="title"/>
          </p:nvPr>
        </p:nvSpPr>
        <p:spPr/>
        <p:txBody>
          <a:bodyPr>
            <a:normAutofit fontScale="90000"/>
          </a:bodyPr>
          <a:lstStyle/>
          <a:p>
            <a:r>
              <a:rPr lang="en-GB" sz="23900" dirty="0">
                <a:sym typeface="Wingdings" panose="05000000000000000000" pitchFamily="2" charset="2"/>
              </a:rPr>
              <a:t></a:t>
            </a:r>
            <a:endParaRPr lang="en-GB" sz="23900" dirty="0"/>
          </a:p>
        </p:txBody>
      </p:sp>
      <p:sp>
        <p:nvSpPr>
          <p:cNvPr id="3" name="Text Placeholder 2">
            <a:extLst>
              <a:ext uri="{FF2B5EF4-FFF2-40B4-BE49-F238E27FC236}">
                <a16:creationId xmlns:a16="http://schemas.microsoft.com/office/drawing/2014/main" id="{399A7E70-2B98-4842-B5A1-F05A23A973DF}"/>
              </a:ext>
            </a:extLst>
          </p:cNvPr>
          <p:cNvSpPr>
            <a:spLocks noGrp="1"/>
          </p:cNvSpPr>
          <p:nvPr>
            <p:ph type="body" idx="1"/>
          </p:nvPr>
        </p:nvSpPr>
        <p:spPr/>
        <p:txBody>
          <a:bodyPr/>
          <a:lstStyle/>
          <a:p>
            <a:r>
              <a:rPr lang="en-GB" sz="6600" dirty="0"/>
              <a:t>Thankyou for listening</a:t>
            </a:r>
          </a:p>
          <a:p>
            <a:endParaRPr lang="en-GB" dirty="0"/>
          </a:p>
        </p:txBody>
      </p:sp>
    </p:spTree>
    <p:extLst>
      <p:ext uri="{BB962C8B-B14F-4D97-AF65-F5344CB8AC3E}">
        <p14:creationId xmlns:p14="http://schemas.microsoft.com/office/powerpoint/2010/main" val="2270890141"/>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196</TotalTime>
  <Words>341</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Trebuchet MS</vt:lpstr>
      <vt:lpstr>Wingdings</vt:lpstr>
      <vt:lpstr>Wingdings 3</vt:lpstr>
      <vt:lpstr>Facet</vt:lpstr>
      <vt:lpstr>GIVE/KINDNESS</vt:lpstr>
      <vt:lpstr>To give kindness to someone you could give people really nice complements about them, or share lots of your knowledge to others and they share there's with you. Sometimes some people feel lonely and sad so they sit on the buddy bench to see if anyone would come to play with them and you would go up to them to ask if they would like to play.</vt:lpstr>
      <vt:lpstr>How to charm your stress.</vt:lpstr>
      <vt:lpstr>As we have been doing this thing called operation Christmas child it would be the best thing to do for kindness because you are sending presents to the people who have nothing. </vt:lpstr>
      <vt:lpstr>Help the elderly</vt:lpstr>
      <vt:lpstr>ideas</vt:lpstr>
      <vt:lpstr>PowerPoint Presentation</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GIVE/KINDNESS</dc:title>
  <dc:creator>Stewarts</dc:creator>
  <cp:lastModifiedBy>Head Teacher</cp:lastModifiedBy>
  <cp:revision>10</cp:revision>
  <dcterms:created xsi:type="dcterms:W3CDTF">2018-07-04T18:25:10Z</dcterms:created>
  <dcterms:modified xsi:type="dcterms:W3CDTF">2018-07-09T19:35:05Z</dcterms:modified>
</cp:coreProperties>
</file>